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Hospital Emergency Room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Power BI solution for optimizing emergency department operations, patient flow, and care delivery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2998"/>
            <a:ext cx="1971556" cy="343614"/>
          </a:xfrm>
          <a:prstGeom prst="roundRect">
            <a:avLst>
              <a:gd name="adj" fmla="val 6733"/>
            </a:avLst>
          </a:prstGeom>
          <a:solidFill>
            <a:srgbClr val="E7E7E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9399" y="1217652"/>
            <a:ext cx="154186" cy="154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0619" y="1180743"/>
            <a:ext cx="150911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OVERVIEW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93790" y="1532096"/>
            <a:ext cx="640711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Implementation Steps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793790" y="238029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2684978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2827020"/>
            <a:ext cx="254579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Requirement Gathering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3226475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Align with stakeholders to define business requirements and key performance indicators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196007" y="238029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96007" y="2684978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2" name="Text 9"/>
          <p:cNvSpPr/>
          <p:nvPr/>
        </p:nvSpPr>
        <p:spPr>
          <a:xfrm>
            <a:off x="5196007" y="2827020"/>
            <a:ext cx="35135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Walkthrough &amp; Connection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196007" y="3226475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data sources and establish reliable connections to hospital systems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598223" y="238029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598223" y="2684978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6" name="Text 13"/>
          <p:cNvSpPr/>
          <p:nvPr/>
        </p:nvSpPr>
        <p:spPr>
          <a:xfrm>
            <a:off x="9598223" y="2827020"/>
            <a:ext cx="33116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Cleaning &amp; Quality Check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598223" y="3226475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data accuracy, consistency, and completeness for reliable analysis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93790" y="410539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93790" y="4410075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4552117"/>
            <a:ext cx="302287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Modeling &amp; Processing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93790" y="4951571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 relationships and create calculated fields for comprehensive reporting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5196007" y="410539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5196007" y="4410075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4" name="Text 21"/>
          <p:cNvSpPr/>
          <p:nvPr/>
        </p:nvSpPr>
        <p:spPr>
          <a:xfrm>
            <a:off x="5196007" y="45521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DAX Calculations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5196007" y="4951571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custom measures for KPIs including wait times, satisfaction scores, and trends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9598223" y="410539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06</a:t>
            </a:r>
            <a:endParaRPr lang="en-US" sz="1500" dirty="0"/>
          </a:p>
        </p:txBody>
      </p:sp>
      <p:sp>
        <p:nvSpPr>
          <p:cNvPr id="27" name="Shape 24"/>
          <p:cNvSpPr/>
          <p:nvPr/>
        </p:nvSpPr>
        <p:spPr>
          <a:xfrm>
            <a:off x="9598223" y="4410075"/>
            <a:ext cx="4238387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8" name="Text 25"/>
          <p:cNvSpPr/>
          <p:nvPr/>
        </p:nvSpPr>
        <p:spPr>
          <a:xfrm>
            <a:off x="9598223" y="4552117"/>
            <a:ext cx="268902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 Development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9598223" y="4951571"/>
            <a:ext cx="4238387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layouts, develop visualizations, and format charts for optimal user experience</a:t>
            </a:r>
            <a:endParaRPr lang="en-US" sz="1500" dirty="0"/>
          </a:p>
        </p:txBody>
      </p:sp>
      <p:sp>
        <p:nvSpPr>
          <p:cNvPr id="30" name="Text 27"/>
          <p:cNvSpPr/>
          <p:nvPr/>
        </p:nvSpPr>
        <p:spPr>
          <a:xfrm>
            <a:off x="793790" y="583049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07</a:t>
            </a:r>
            <a:endParaRPr lang="en-US" sz="1500" dirty="0"/>
          </a:p>
        </p:txBody>
      </p:sp>
      <p:sp>
        <p:nvSpPr>
          <p:cNvPr id="31" name="Shape 28"/>
          <p:cNvSpPr/>
          <p:nvPr/>
        </p:nvSpPr>
        <p:spPr>
          <a:xfrm>
            <a:off x="793790" y="6135172"/>
            <a:ext cx="13042821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32" name="Text 29"/>
          <p:cNvSpPr/>
          <p:nvPr/>
        </p:nvSpPr>
        <p:spPr>
          <a:xfrm>
            <a:off x="793790" y="627721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Insights Generation</a:t>
            </a:r>
            <a:endParaRPr lang="en-US" sz="1850" dirty="0"/>
          </a:p>
        </p:txBody>
      </p:sp>
      <p:sp>
        <p:nvSpPr>
          <p:cNvPr id="33" name="Text 30"/>
          <p:cNvSpPr/>
          <p:nvPr/>
        </p:nvSpPr>
        <p:spPr>
          <a:xfrm>
            <a:off x="793790" y="6676668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Extract actionable recommendations to drive operational improvements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8717"/>
            <a:ext cx="597050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Four Integrated Dashboard Views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3731538"/>
            <a:ext cx="6465808" cy="1651397"/>
          </a:xfrm>
          <a:prstGeom prst="roundRect">
            <a:avLst>
              <a:gd name="adj" fmla="val 1442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952500" y="38902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69" y="4021217"/>
            <a:ext cx="214313" cy="21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2500" y="44775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Monthly View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52500" y="4792266"/>
            <a:ext cx="614838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performance metrics and trends on a month-by-month basis to identify seasonal patterns and improvement opportunities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70683" y="3731538"/>
            <a:ext cx="6465927" cy="1651397"/>
          </a:xfrm>
          <a:prstGeom prst="roundRect">
            <a:avLst>
              <a:gd name="adj" fmla="val 1442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7529393" y="38902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0362" y="4021217"/>
            <a:ext cx="214313" cy="2143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29393" y="44775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Consolidated View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29393" y="4792266"/>
            <a:ext cx="614850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summary of hospital performance across customizable date ranges for strategic decision-making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793790" y="5494020"/>
            <a:ext cx="6465808" cy="1651397"/>
          </a:xfrm>
          <a:prstGeom prst="roundRect">
            <a:avLst>
              <a:gd name="adj" fmla="val 1442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952500" y="5652730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469" y="5783699"/>
            <a:ext cx="214313" cy="2143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2500" y="62400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Patient Details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952500" y="6554748"/>
            <a:ext cx="614838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Granular patient-level data grid enabling detailed analysis and operational troubleshooting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70683" y="5494020"/>
            <a:ext cx="6465927" cy="1651397"/>
          </a:xfrm>
          <a:prstGeom prst="roundRect">
            <a:avLst>
              <a:gd name="adj" fmla="val 1442"/>
            </a:avLst>
          </a:prstGeom>
          <a:solidFill>
            <a:srgbClr val="E5DFD2"/>
          </a:solidFill>
          <a:ln/>
        </p:spPr>
      </p:sp>
      <p:sp>
        <p:nvSpPr>
          <p:cNvPr id="20" name="Shape 14"/>
          <p:cNvSpPr/>
          <p:nvPr/>
        </p:nvSpPr>
        <p:spPr>
          <a:xfrm>
            <a:off x="7529393" y="5652730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282824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0362" y="5783699"/>
            <a:ext cx="214313" cy="21431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29393" y="62400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529393" y="6554748"/>
            <a:ext cx="614850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Actionable insights and recommendations derived from comprehensive data analysis across all metrics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104"/>
            <a:ext cx="852368" cy="385882"/>
          </a:xfrm>
          <a:prstGeom prst="roundRect">
            <a:avLst>
              <a:gd name="adj" fmla="val 6348"/>
            </a:avLst>
          </a:prstGeom>
          <a:noFill/>
          <a:ln w="7620">
            <a:solidFill>
              <a:srgbClr val="28282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3806" y="946428"/>
            <a:ext cx="163235" cy="163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68598" y="903923"/>
            <a:ext cx="3475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KPIS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294448"/>
            <a:ext cx="659261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Core Performance Indicators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793790" y="2207895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essential metrics to enhance operational efficiency and enable data-driven decisions for emergency department management and patient care optimization.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35141"/>
            <a:ext cx="1612106" cy="16121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487680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Patient Volume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93790" y="5305782"/>
            <a:ext cx="3088481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Daily patient count with area sparklines revealing peak days, seasonal trends, and capacity planning needs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23" y="3035141"/>
            <a:ext cx="1612225" cy="16122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11823" y="48769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Wait Time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4111823" y="5305901"/>
            <a:ext cx="3088600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from arrival to first medical contact, tracked daily to identify bottlenecks requiring operational adjustments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976" y="3035141"/>
            <a:ext cx="1612106" cy="16121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9976" y="4876800"/>
            <a:ext cx="292869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Patient Satisfaction Score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29976" y="5305782"/>
            <a:ext cx="3088481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Daily service quality ratings with trend analysis to correlate satisfaction with operational challenges and peak times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010" y="3035141"/>
            <a:ext cx="1612225" cy="161222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48010" y="48769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Department Referrals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0748010" y="5305901"/>
            <a:ext cx="3088600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Daily referral counts by department, identifying high-volume areas that may require additional resources and support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793790" y="6918960"/>
            <a:ext cx="248102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3780353" y="6918960"/>
            <a:ext cx="100637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923" y="749617"/>
            <a:ext cx="5447228" cy="23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39763" y="2353121"/>
            <a:ext cx="808821" cy="29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 Distribution</a:t>
            </a:r>
            <a:endParaRPr lang="en-US" sz="900" dirty="0"/>
          </a:p>
        </p:txBody>
      </p:sp>
      <p:sp>
        <p:nvSpPr>
          <p:cNvPr id="4" name="Text 1"/>
          <p:cNvSpPr/>
          <p:nvPr/>
        </p:nvSpPr>
        <p:spPr>
          <a:xfrm>
            <a:off x="3539763" y="2689645"/>
            <a:ext cx="808821" cy="19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Patient age group breakdown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5616607" y="2353121"/>
            <a:ext cx="808820" cy="29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Timeliness Metrics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5616607" y="2689645"/>
            <a:ext cx="808820" cy="19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and treatment times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2503919" y="961929"/>
            <a:ext cx="808821" cy="294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Patient Admission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2503919" y="1298454"/>
            <a:ext cx="808821" cy="19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Admitted vs non-admitted ratios</a:t>
            </a:r>
            <a:endParaRPr lang="en-US" sz="700" dirty="0"/>
          </a:p>
        </p:txBody>
      </p:sp>
      <p:sp>
        <p:nvSpPr>
          <p:cNvPr id="9" name="Text 6"/>
          <p:cNvSpPr/>
          <p:nvPr/>
        </p:nvSpPr>
        <p:spPr>
          <a:xfrm>
            <a:off x="6621597" y="961929"/>
            <a:ext cx="808821" cy="147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Demographics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621597" y="1151143"/>
            <a:ext cx="808821" cy="19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Gender and population data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4591075" y="961929"/>
            <a:ext cx="808821" cy="294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Department Referrals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591075" y="1298454"/>
            <a:ext cx="808821" cy="19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Where patients are sent</a:t>
            </a:r>
            <a:endParaRPr lang="en-US" sz="700" dirty="0"/>
          </a:p>
        </p:txBody>
      </p:sp>
      <p:sp>
        <p:nvSpPr>
          <p:cNvPr id="13" name="Shape 10"/>
          <p:cNvSpPr/>
          <p:nvPr/>
        </p:nvSpPr>
        <p:spPr>
          <a:xfrm>
            <a:off x="9530834" y="1210747"/>
            <a:ext cx="1068229" cy="265628"/>
          </a:xfrm>
          <a:prstGeom prst="roundRect">
            <a:avLst>
              <a:gd name="adj" fmla="val 7127"/>
            </a:avLst>
          </a:prstGeom>
          <a:solidFill>
            <a:srgbClr val="E7E7E4"/>
          </a:solidFill>
          <a:ln/>
        </p:spPr>
      </p:sp>
      <p:sp>
        <p:nvSpPr>
          <p:cNvPr id="14" name="Text 11"/>
          <p:cNvSpPr/>
          <p:nvPr/>
        </p:nvSpPr>
        <p:spPr>
          <a:xfrm>
            <a:off x="9625370" y="1258014"/>
            <a:ext cx="879158" cy="171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1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9530834" y="1520190"/>
            <a:ext cx="389382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Monthly Performance View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9530834" y="2024182"/>
            <a:ext cx="4318397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key metrics and trends on a month-by-month basis to identify patterns and areas for improvement in emergency department operations.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88670" y="3433048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977146" y="3349228"/>
            <a:ext cx="220146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Patient Admission Status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77146" y="3661410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admitted vs. non-admitted patient ratios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788670" y="4178617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21" name="Text 18"/>
          <p:cNvSpPr/>
          <p:nvPr/>
        </p:nvSpPr>
        <p:spPr>
          <a:xfrm>
            <a:off x="977146" y="4094798"/>
            <a:ext cx="223754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 Distribution Analysis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77146" y="4406979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Group patients by 10-year intervals for demographic insights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788670" y="4924187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24" name="Text 21"/>
          <p:cNvSpPr/>
          <p:nvPr/>
        </p:nvSpPr>
        <p:spPr>
          <a:xfrm>
            <a:off x="977146" y="4840367"/>
            <a:ext cx="248078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Department Referral Trends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977146" y="5152549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patterns across specialties and departments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788670" y="5669756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27" name="Text 24"/>
          <p:cNvSpPr/>
          <p:nvPr/>
        </p:nvSpPr>
        <p:spPr>
          <a:xfrm>
            <a:off x="977146" y="5585936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Timeliness Metrics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977146" y="5898118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 percentage of patients seen within 30 minutes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788670" y="6415326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30" name="Text 27"/>
          <p:cNvSpPr/>
          <p:nvPr/>
        </p:nvSpPr>
        <p:spPr>
          <a:xfrm>
            <a:off x="977146" y="6331506"/>
            <a:ext cx="232064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Demographic Breakdowns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977146" y="6643688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Visualize patient distribution by gender and race</a:t>
            </a:r>
            <a:endParaRPr lang="en-US" sz="1200" dirty="0"/>
          </a:p>
        </p:txBody>
      </p:sp>
      <p:sp>
        <p:nvSpPr>
          <p:cNvPr id="32" name="Shape 29"/>
          <p:cNvSpPr/>
          <p:nvPr/>
        </p:nvSpPr>
        <p:spPr>
          <a:xfrm>
            <a:off x="788670" y="7160895"/>
            <a:ext cx="78819" cy="78819"/>
          </a:xfrm>
          <a:prstGeom prst="roundRect">
            <a:avLst>
              <a:gd name="adj" fmla="val 580063"/>
            </a:avLst>
          </a:prstGeom>
          <a:solidFill>
            <a:srgbClr val="282824"/>
          </a:solidFill>
          <a:ln/>
        </p:spPr>
      </p:sp>
      <p:sp>
        <p:nvSpPr>
          <p:cNvPr id="33" name="Text 30"/>
          <p:cNvSpPr/>
          <p:nvPr/>
        </p:nvSpPr>
        <p:spPr>
          <a:xfrm>
            <a:off x="977146" y="7077075"/>
            <a:ext cx="253972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Time-Based Volume Analysis</a:t>
            </a:r>
            <a:endParaRPr lang="en-US" sz="1550" dirty="0"/>
          </a:p>
        </p:txBody>
      </p:sp>
      <p:sp>
        <p:nvSpPr>
          <p:cNvPr id="34" name="Text 31"/>
          <p:cNvSpPr/>
          <p:nvPr/>
        </p:nvSpPr>
        <p:spPr>
          <a:xfrm>
            <a:off x="977146" y="7389257"/>
            <a:ext cx="128645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Assess patient flow by day of week and hour of day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58967"/>
            <a:ext cx="1306235" cy="343614"/>
          </a:xfrm>
          <a:prstGeom prst="roundRect">
            <a:avLst>
              <a:gd name="adj" fmla="val 6733"/>
            </a:avLst>
          </a:prstGeom>
          <a:solidFill>
            <a:srgbClr val="E7E7E4"/>
          </a:solidFill>
          <a:ln/>
        </p:spPr>
      </p:sp>
      <p:sp>
        <p:nvSpPr>
          <p:cNvPr id="4" name="Text 1"/>
          <p:cNvSpPr/>
          <p:nvPr/>
        </p:nvSpPr>
        <p:spPr>
          <a:xfrm>
            <a:off x="6395799" y="1316712"/>
            <a:ext cx="107501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2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280190" y="1668066"/>
            <a:ext cx="696860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Consolidated Performance View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280190" y="2516267"/>
            <a:ext cx="75564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a holistic summary of hospital emergency department performance across customizable date ranges, enabling strategic planning and trend analysis.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80190" y="3271123"/>
            <a:ext cx="2409587" cy="3699391"/>
          </a:xfrm>
          <a:prstGeom prst="roundRect">
            <a:avLst>
              <a:gd name="adj" fmla="val 4554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257330" y="3271123"/>
            <a:ext cx="91440" cy="3699391"/>
          </a:xfrm>
          <a:prstGeom prst="roundRect">
            <a:avLst>
              <a:gd name="adj" fmla="val 31628"/>
            </a:avLst>
          </a:prstGeom>
          <a:solidFill>
            <a:srgbClr val="282824"/>
          </a:solidFill>
          <a:ln/>
        </p:spPr>
      </p:sp>
      <p:sp>
        <p:nvSpPr>
          <p:cNvPr id="9" name="Text 6"/>
          <p:cNvSpPr/>
          <p:nvPr/>
        </p:nvSpPr>
        <p:spPr>
          <a:xfrm>
            <a:off x="6564392" y="3486745"/>
            <a:ext cx="190976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Flexible Date Range Selection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564392" y="4187428"/>
            <a:ext cx="1909762" cy="1996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performance across any custom time period—weekly, quarterly, or annual views—for comprehensive strategic insights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8853607" y="3271123"/>
            <a:ext cx="2409587" cy="3699391"/>
          </a:xfrm>
          <a:prstGeom prst="roundRect">
            <a:avLst>
              <a:gd name="adj" fmla="val 4554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8830747" y="3271123"/>
            <a:ext cx="91440" cy="3699391"/>
          </a:xfrm>
          <a:prstGeom prst="roundRect">
            <a:avLst>
              <a:gd name="adj" fmla="val 31628"/>
            </a:avLst>
          </a:prstGeom>
          <a:solidFill>
            <a:srgbClr val="282824"/>
          </a:solidFill>
          <a:ln/>
        </p:spPr>
      </p:sp>
      <p:sp>
        <p:nvSpPr>
          <p:cNvPr id="13" name="Text 10"/>
          <p:cNvSpPr/>
          <p:nvPr/>
        </p:nvSpPr>
        <p:spPr>
          <a:xfrm>
            <a:off x="9137809" y="3486745"/>
            <a:ext cx="190976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Aggregated Metric Analysis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137809" y="4187428"/>
            <a:ext cx="1909762" cy="25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Similar metrics to Monthly View dashboard but consolidated across broader time frames to reveal long-term patterns and performance trajectories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27023" y="3271123"/>
            <a:ext cx="2409587" cy="3699391"/>
          </a:xfrm>
          <a:prstGeom prst="roundRect">
            <a:avLst>
              <a:gd name="adj" fmla="val 4554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1404163" y="3271123"/>
            <a:ext cx="91440" cy="3699391"/>
          </a:xfrm>
          <a:prstGeom prst="roundRect">
            <a:avLst>
              <a:gd name="adj" fmla="val 31628"/>
            </a:avLst>
          </a:prstGeom>
          <a:solidFill>
            <a:srgbClr val="282824"/>
          </a:solidFill>
          <a:ln/>
        </p:spPr>
      </p:sp>
      <p:sp>
        <p:nvSpPr>
          <p:cNvPr id="17" name="Text 14"/>
          <p:cNvSpPr/>
          <p:nvPr/>
        </p:nvSpPr>
        <p:spPr>
          <a:xfrm>
            <a:off x="11711226" y="3486745"/>
            <a:ext cx="1909762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Comparative Trend Identification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1711226" y="4488656"/>
            <a:ext cx="1909762" cy="1996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performance across multiple time periods to identify improvements, seasonal variations, and areas requiring sustained attention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8897"/>
            <a:ext cx="1306235" cy="343614"/>
          </a:xfrm>
          <a:prstGeom prst="roundRect">
            <a:avLst>
              <a:gd name="adj" fmla="val 6733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09399" y="756642"/>
            <a:ext cx="107501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3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107996"/>
            <a:ext cx="506503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Patient-Level Data Grid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93790" y="2103596"/>
            <a:ext cx="831318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Granular insights into individual patient records enable detailed analysis, quality assurance reviews, and operational troubleshooting at the most specific level.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2858453"/>
            <a:ext cx="8313182" cy="4487942"/>
          </a:xfrm>
          <a:prstGeom prst="roundRect">
            <a:avLst>
              <a:gd name="adj" fmla="val 6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01410" y="2866073"/>
            <a:ext cx="829794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4291" y="2971919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Patient ID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487460" y="2971919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Unique identifier for tracking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01410" y="3363039"/>
            <a:ext cx="8297942" cy="496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4291" y="3468886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 Name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87460" y="3468886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Patient identification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801410" y="3860006"/>
            <a:ext cx="829794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4291" y="3965853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Gender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3487460" y="3965853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Demographic classification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01410" y="4356973"/>
            <a:ext cx="8297942" cy="496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4291" y="4462820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3487460" y="4462820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Patient age in years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801410" y="4853940"/>
            <a:ext cx="829794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4291" y="4959787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Admission Date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3487460" y="4959787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Date and time of ER arrival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801410" y="5350907"/>
            <a:ext cx="8297942" cy="496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94291" y="5456753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Race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3487460" y="5456753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Ethnic demographic data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801410" y="5847874"/>
            <a:ext cx="829794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4291" y="5953720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Wait Time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3487460" y="5953720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Minutes before first contact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801410" y="6344841"/>
            <a:ext cx="8297942" cy="4969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94291" y="6450687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 Referral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3487460" y="6450687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Specialty department assigned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801410" y="6841808"/>
            <a:ext cx="829794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94291" y="6947654"/>
            <a:ext cx="210002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Admission Status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3487460" y="6947654"/>
            <a:ext cx="541913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Admitted or discharged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9446062" y="1956197"/>
            <a:ext cx="4536877" cy="5574506"/>
          </a:xfrm>
          <a:prstGeom prst="roundRect">
            <a:avLst>
              <a:gd name="adj" fmla="val 637"/>
            </a:avLst>
          </a:prstGeom>
          <a:solidFill>
            <a:srgbClr val="151617"/>
          </a:solidFill>
          <a:ln/>
        </p:spPr>
      </p:sp>
      <p:sp>
        <p:nvSpPr>
          <p:cNvPr id="35" name="Text 33"/>
          <p:cNvSpPr/>
          <p:nvPr/>
        </p:nvSpPr>
        <p:spPr>
          <a:xfrm>
            <a:off x="9638824" y="2120027"/>
            <a:ext cx="31968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2DED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Detailed Analysis Capabilities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9638824" y="2585085"/>
            <a:ext cx="4151352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F2DED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Filter and sort patient records by any field to investigate specific cases, identify outliers, and conduct root cause analysis for operational improvements.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11041"/>
            <a:ext cx="1382911" cy="370642"/>
          </a:xfrm>
          <a:prstGeom prst="roundRect">
            <a:avLst>
              <a:gd name="adj" fmla="val 6609"/>
            </a:avLst>
          </a:prstGeom>
          <a:solidFill>
            <a:srgbClr val="E7E7E4"/>
          </a:solidFill>
          <a:ln/>
        </p:spPr>
      </p:sp>
      <p:sp>
        <p:nvSpPr>
          <p:cNvPr id="4" name="Text 1"/>
          <p:cNvSpPr/>
          <p:nvPr/>
        </p:nvSpPr>
        <p:spPr>
          <a:xfrm>
            <a:off x="916186" y="772239"/>
            <a:ext cx="113811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4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155144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 &amp; Strategic Insights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793790" y="2706529"/>
            <a:ext cx="755642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summary of findings from all dashboards, providing clear and actionable recommendations for stakeholders to optimize emergency room operations and enhance patient care delivery.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44052"/>
            <a:ext cx="1020723" cy="1224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98226" y="404812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Descriptive Analysis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98226" y="4477107"/>
            <a:ext cx="63519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interpretation of each metric and visualization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68848"/>
            <a:ext cx="1020723" cy="12247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98226" y="5272921"/>
            <a:ext cx="336506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Pattern &amp; Anomaly Detection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98226" y="5701903"/>
            <a:ext cx="63519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Identification of trends, outliers, and areas of concern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93644"/>
            <a:ext cx="1020723" cy="1224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98226" y="6497717"/>
            <a:ext cx="34229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Actionable Recommendations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998226" y="6926699"/>
            <a:ext cx="63519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Evidence-based strategies for operational optimization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146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Transforming Emergency Care Through Data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2812852"/>
            <a:ext cx="2396252" cy="3327916"/>
          </a:xfrm>
          <a:prstGeom prst="roundRect">
            <a:avLst>
              <a:gd name="adj" fmla="val 127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84263" y="3016925"/>
            <a:ext cx="198810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Enhanced Decision-Making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84263" y="3764756"/>
            <a:ext cx="1988106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insights enable administrators to make informed operational decisions that improve patient outcomes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860155" y="2812852"/>
            <a:ext cx="2396371" cy="3327916"/>
          </a:xfrm>
          <a:prstGeom prst="roundRect">
            <a:avLst>
              <a:gd name="adj" fmla="val 127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9064228" y="3016925"/>
            <a:ext cx="198822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Improved Patient Experience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064228" y="3764756"/>
            <a:ext cx="1988225" cy="2171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Reduced wait times and optimized resource allocation lead to higher satisfaction scores and better care delivery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40239" y="2812852"/>
            <a:ext cx="2396252" cy="3327916"/>
          </a:xfrm>
          <a:prstGeom prst="roundRect">
            <a:avLst>
              <a:gd name="adj" fmla="val 127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1644313" y="3016925"/>
            <a:ext cx="198810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Operational Excellence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644313" y="3764756"/>
            <a:ext cx="1988106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strategies optimize staffing, reduce bottlenecks, and increase emergency department efficiency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80190" y="6347460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Ready to transform your emergency department operations? Let's discuss implementation and customization for your facility's unique needs.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2026-02-22T12:48:14Z</dcterms:created>
  <dcterms:modified xsi:type="dcterms:W3CDTF">2026-02-22T12:48:14Z</dcterms:modified>
</cp:coreProperties>
</file>